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D0D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1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52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83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7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83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0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25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57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17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19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62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2DA6E-7E7F-40B4-AE00-E65AF377DE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B2517-65B9-4FE8-B805-52EB4D26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97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4887" y="2359177"/>
            <a:ext cx="7486600" cy="1470025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Мужское нижнее белье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от </a:t>
            </a:r>
            <a:r>
              <a:rPr lang="en-US" sz="2400" dirty="0" err="1" smtClean="0">
                <a:solidFill>
                  <a:schemeClr val="bg1"/>
                </a:solidFill>
              </a:rPr>
              <a:t>TianDe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—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ДОСПЕХИ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ДЛЯ СОВРЕМЕННЫХ 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РЫЦАРЕЙ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3933056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ГУЛЬФИК </a:t>
            </a:r>
            <a:r>
              <a:rPr lang="ru-RU" sz="2200" dirty="0">
                <a:solidFill>
                  <a:schemeClr val="bg1"/>
                </a:solidFill>
              </a:rPr>
              <a:t>С ТОЧЕЧНЫМ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НАНЕСЕНИЕМ ТУРМАЛИНА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7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</a:rPr>
              <a:t>ИННОВАЦИЯ!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ЭНЕРГИЯ НОВОЙ СИЛЫ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87824" y="3140968"/>
            <a:ext cx="4744616" cy="187220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Турмалин 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>
                <a:solidFill>
                  <a:schemeClr val="bg1"/>
                </a:solidFill>
              </a:rPr>
              <a:t>«электрический самородок»: единственный минерал, обладающий электромагнитным полем.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Организм человека тоже обладает электромагнитным полем, т. к. в его крови содержится железо — 4,2 г.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Турмалин + тело = генерация микротоков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9850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2708920"/>
            <a:ext cx="5756176" cy="1470025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КРОВЬ — «РЕКА ЖИЗНИ»,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МАГНИТНОЕ ПОЛЕ —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ПОПУТНЫЙ ВЕТЕР,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результат — </a:t>
            </a:r>
            <a:r>
              <a:rPr lang="ru-RU" sz="2800" b="1" i="1" dirty="0">
                <a:solidFill>
                  <a:schemeClr val="bg1"/>
                </a:solidFill>
              </a:rPr>
              <a:t>оптимизация внутриклеточных процессов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6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916832"/>
            <a:ext cx="5612160" cy="1470025"/>
          </a:xfrm>
        </p:spPr>
        <p:txBody>
          <a:bodyPr>
            <a:noAutofit/>
          </a:bodyPr>
          <a:lstStyle/>
          <a:p>
            <a:pPr algn="r"/>
            <a:r>
              <a:rPr lang="ru-RU" sz="2700" dirty="0">
                <a:solidFill>
                  <a:schemeClr val="bg1"/>
                </a:solidFill>
              </a:rPr>
              <a:t>Мужское нижнее белье </a:t>
            </a:r>
            <a:r>
              <a:rPr lang="en-US" sz="2700" dirty="0" err="1">
                <a:solidFill>
                  <a:schemeClr val="bg1"/>
                </a:solidFill>
              </a:rPr>
              <a:t>TianDe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с </a:t>
            </a:r>
            <a:r>
              <a:rPr lang="ru-RU" sz="3400" b="1" dirty="0">
                <a:solidFill>
                  <a:schemeClr val="bg1"/>
                </a:solidFill>
              </a:rPr>
              <a:t>точечным нанесением турмалина может способствовать: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19872" y="3933056"/>
            <a:ext cx="5072608" cy="2353816"/>
          </a:xfrm>
        </p:spPr>
        <p:txBody>
          <a:bodyPr>
            <a:normAutofit fontScale="47500" lnSpcReduction="20000"/>
          </a:bodyPr>
          <a:lstStyle/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улучшению местного кровообращения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устранению застойных явлений;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эффективному снабжению клеток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кислородом и </a:t>
            </a:r>
            <a:r>
              <a:rPr lang="ru-RU" dirty="0">
                <a:solidFill>
                  <a:schemeClr val="bg1"/>
                </a:solidFill>
              </a:rPr>
              <a:t>питательными веществами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зоне </a:t>
            </a:r>
            <a:r>
              <a:rPr lang="ru-RU" dirty="0" smtClean="0">
                <a:solidFill>
                  <a:schemeClr val="bg1"/>
                </a:solidFill>
              </a:rPr>
              <a:t>воздействия </a:t>
            </a:r>
            <a:r>
              <a:rPr lang="ru-RU" dirty="0">
                <a:solidFill>
                  <a:schemeClr val="bg1"/>
                </a:solidFill>
              </a:rPr>
              <a:t>турмалина;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очищению тканей от шлаков и токсинов;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местному уменьшению болевого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синдрома </a:t>
            </a:r>
            <a:r>
              <a:rPr lang="ru-RU" dirty="0">
                <a:solidFill>
                  <a:schemeClr val="bg1"/>
                </a:solidFill>
              </a:rPr>
              <a:t>– микротоки стимулируют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нервные </a:t>
            </a:r>
            <a:r>
              <a:rPr lang="ru-RU" dirty="0">
                <a:solidFill>
                  <a:schemeClr val="bg1"/>
                </a:solidFill>
              </a:rPr>
              <a:t>окончания, повышающие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порог </a:t>
            </a:r>
            <a:r>
              <a:rPr lang="ru-RU" dirty="0">
                <a:solidFill>
                  <a:schemeClr val="bg1"/>
                </a:solidFill>
              </a:rPr>
              <a:t>болевой чувствительности.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7723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916832"/>
            <a:ext cx="5040560" cy="1470025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Мужское нижнее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белье </a:t>
            </a:r>
            <a:r>
              <a:rPr lang="en-US" sz="2800" b="1" dirty="0" err="1">
                <a:solidFill>
                  <a:schemeClr val="bg1"/>
                </a:solidFill>
              </a:rPr>
              <a:t>TianDe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с </a:t>
            </a:r>
            <a:r>
              <a:rPr lang="ru-RU" sz="3600" b="1" dirty="0">
                <a:solidFill>
                  <a:schemeClr val="bg1"/>
                </a:solidFill>
              </a:rPr>
              <a:t>точечным нанесением </a:t>
            </a:r>
            <a:r>
              <a:rPr lang="ru-RU" sz="3200" b="1" dirty="0">
                <a:solidFill>
                  <a:schemeClr val="bg1"/>
                </a:solidFill>
              </a:rPr>
              <a:t>турмалина 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воздействует на биоактивные точки и области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11960" y="4365104"/>
            <a:ext cx="4324944" cy="175260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Область нижнего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err="1" smtClean="0">
                <a:solidFill>
                  <a:schemeClr val="bg1"/>
                </a:solidFill>
              </a:rPr>
              <a:t>даньтяня</a:t>
            </a:r>
            <a:r>
              <a:rPr lang="ru-RU" sz="2400" dirty="0" smtClean="0">
                <a:solidFill>
                  <a:schemeClr val="bg1"/>
                </a:solidFill>
              </a:rPr>
              <a:t> — </a:t>
            </a:r>
            <a:r>
              <a:rPr lang="ru-RU" sz="2400" dirty="0">
                <a:solidFill>
                  <a:schemeClr val="bg1"/>
                </a:solidFill>
              </a:rPr>
              <a:t>«океан </a:t>
            </a:r>
            <a:r>
              <a:rPr lang="ru-RU" sz="2400" dirty="0" err="1">
                <a:solidFill>
                  <a:schemeClr val="bg1"/>
                </a:solidFill>
              </a:rPr>
              <a:t>ци</a:t>
            </a:r>
            <a:r>
              <a:rPr lang="ru-RU" sz="2400" dirty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Из «океана» энергия </a:t>
            </a:r>
            <a:r>
              <a:rPr lang="ru-RU" sz="2400" dirty="0" smtClean="0">
                <a:solidFill>
                  <a:schemeClr val="bg1"/>
                </a:solidFill>
              </a:rPr>
              <a:t>разносится по «</a:t>
            </a:r>
            <a:r>
              <a:rPr lang="ru-RU" sz="2400" dirty="0">
                <a:solidFill>
                  <a:schemeClr val="bg1"/>
                </a:solidFill>
              </a:rPr>
              <a:t>рекам» </a:t>
            </a:r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>
                <a:solidFill>
                  <a:schemeClr val="bg1"/>
                </a:solidFill>
              </a:rPr>
              <a:t>меридианам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347864" y="4653136"/>
            <a:ext cx="2767940" cy="1756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20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823071"/>
            <a:ext cx="5036096" cy="1470025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</a:rPr>
              <a:t>Микротоки турмалина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увеличивают «давление </a:t>
            </a:r>
            <a:r>
              <a:rPr lang="ru-RU" sz="3200" b="1" dirty="0" err="1">
                <a:solidFill>
                  <a:schemeClr val="bg1"/>
                </a:solidFill>
              </a:rPr>
              <a:t>ци</a:t>
            </a:r>
            <a:r>
              <a:rPr lang="ru-RU" sz="3200" b="1" dirty="0">
                <a:solidFill>
                  <a:schemeClr val="bg1"/>
                </a:solidFill>
              </a:rPr>
              <a:t>»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нижнем </a:t>
            </a:r>
            <a:r>
              <a:rPr lang="ru-RU" sz="3200" b="1" dirty="0" err="1">
                <a:solidFill>
                  <a:schemeClr val="bg1"/>
                </a:solidFill>
              </a:rPr>
              <a:t>даньтяне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0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ПРЕИМУЩЕСТВА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мужского </a:t>
            </a:r>
            <a:r>
              <a:rPr lang="ru-RU" sz="3200" dirty="0">
                <a:solidFill>
                  <a:schemeClr val="bg1"/>
                </a:solidFill>
              </a:rPr>
              <a:t>нижнего белья </a:t>
            </a:r>
            <a:r>
              <a:rPr lang="en-US" sz="3200" dirty="0" err="1">
                <a:solidFill>
                  <a:schemeClr val="bg1"/>
                </a:solidFill>
              </a:rPr>
              <a:t>TianDe</a:t>
            </a:r>
            <a:r>
              <a:rPr lang="ru-RU" sz="3200" dirty="0">
                <a:solidFill>
                  <a:schemeClr val="bg1"/>
                </a:solidFill>
              </a:rPr>
              <a:t>: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4322961"/>
            <a:ext cx="6944816" cy="1752600"/>
          </a:xfrm>
        </p:spPr>
        <p:txBody>
          <a:bodyPr>
            <a:noAutofit/>
          </a:bodyPr>
          <a:lstStyle/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восстанавливает силы и энергию организма без дополнительных затрат времени (во сне);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ощущается «ласковым теплом»;</a:t>
            </a:r>
          </a:p>
          <a:p>
            <a:pPr marL="180000" indent="-1800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срок использования 1 изделия — 1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год.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62831"/>
            <a:ext cx="9144000" cy="1470025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ПРАВИЛА  ИСПОЛЬЗОВАНИЯ  БЕЛЬЯ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80928"/>
            <a:ext cx="3347864" cy="28803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933056"/>
            <a:ext cx="4211960" cy="28803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944816" cy="1440160"/>
          </a:xfrm>
        </p:spPr>
        <p:txBody>
          <a:bodyPr>
            <a:noAutofit/>
          </a:bodyPr>
          <a:lstStyle/>
          <a:p>
            <a:pPr lvl="0" algn="l"/>
            <a:r>
              <a:rPr lang="ru-RU" sz="1800" dirty="0">
                <a:solidFill>
                  <a:schemeClr val="bg1"/>
                </a:solidFill>
              </a:rPr>
              <a:t>надевайте белье перед сном!</a:t>
            </a:r>
          </a:p>
          <a:p>
            <a:pPr lvl="0" algn="l"/>
            <a:r>
              <a:rPr lang="ru-RU" sz="1800" dirty="0">
                <a:solidFill>
                  <a:schemeClr val="bg1"/>
                </a:solidFill>
              </a:rPr>
              <a:t>начинайте «сеансы» с 10-15 минут, постепенно увеличивая их длительность до 8-10 часов;</a:t>
            </a:r>
          </a:p>
          <a:p>
            <a:pPr lvl="0" algn="l"/>
            <a:r>
              <a:rPr lang="ru-RU" sz="1800" b="1" dirty="0">
                <a:solidFill>
                  <a:schemeClr val="bg1"/>
                </a:solidFill>
              </a:rPr>
              <a:t>противопоказания: </a:t>
            </a:r>
            <a:r>
              <a:rPr lang="ru-RU" sz="1800" dirty="0">
                <a:solidFill>
                  <a:schemeClr val="bg1"/>
                </a:solidFill>
              </a:rPr>
              <a:t>высокая температура, онкологические заболевания, варикозная болезнь, повреждение кожи в зоне воздействия белья, планирование зачатия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algn="l">
              <a:lnSpc>
                <a:spcPct val="25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РЕКОМЕНДАЦИИ ПО УХОДУ: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ручная </a:t>
            </a:r>
            <a:r>
              <a:rPr lang="ru-RU" sz="1800" dirty="0">
                <a:solidFill>
                  <a:schemeClr val="bg1"/>
                </a:solidFill>
              </a:rPr>
              <a:t>стирка при 30 градусах;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использование жидких моющих средств;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не отжимать в центрифуге;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не гладить;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не сушить под прямыми солнечными лучами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3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348880"/>
            <a:ext cx="5108104" cy="1728192"/>
          </a:xfrm>
        </p:spPr>
        <p:txBody>
          <a:bodyPr>
            <a:noAutofit/>
          </a:bodyPr>
          <a:lstStyle/>
          <a:p>
            <a:pPr algn="r"/>
            <a:r>
              <a:rPr lang="ru-RU" sz="3000" dirty="0">
                <a:solidFill>
                  <a:schemeClr val="bg1"/>
                </a:solidFill>
              </a:rPr>
              <a:t>Мужское нижнее </a:t>
            </a:r>
            <a:r>
              <a:rPr lang="ru-RU" sz="3000" dirty="0" smtClean="0">
                <a:solidFill>
                  <a:schemeClr val="bg1"/>
                </a:solidFill>
              </a:rPr>
              <a:t/>
            </a:r>
            <a:br>
              <a:rPr lang="ru-RU" sz="3000" dirty="0" smtClean="0">
                <a:solidFill>
                  <a:schemeClr val="bg1"/>
                </a:solidFill>
              </a:rPr>
            </a:br>
            <a:r>
              <a:rPr lang="ru-RU" sz="3000" dirty="0" smtClean="0">
                <a:solidFill>
                  <a:schemeClr val="bg1"/>
                </a:solidFill>
              </a:rPr>
              <a:t>белье </a:t>
            </a:r>
            <a:r>
              <a:rPr lang="en-US" sz="3000" dirty="0" err="1">
                <a:solidFill>
                  <a:schemeClr val="bg1"/>
                </a:solidFill>
              </a:rPr>
              <a:t>TianDe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НОСИТЕ НА ЗДОРОВЬЕ!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www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 err="1">
                <a:solidFill>
                  <a:schemeClr val="bg1"/>
                </a:solidFill>
              </a:rPr>
              <a:t>tiande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r>
              <a:rPr lang="en-US" sz="2800" dirty="0" err="1">
                <a:solidFill>
                  <a:schemeClr val="bg1"/>
                </a:solidFill>
              </a:rPr>
              <a:t>ru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7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146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Мужское нижнее белье  от TianDe — ДОСПЕХИ  ДЛЯ СОВРЕМЕННЫХ  РЫЦАРЕЙ  </vt:lpstr>
      <vt:lpstr>ИННОВАЦИЯ! ЭНЕРГИЯ НОВОЙ СИЛЫ </vt:lpstr>
      <vt:lpstr>КРОВЬ — «РЕКА ЖИЗНИ», МАГНИТНОЕ ПОЛЕ —  ПОПУТНЫЙ ВЕТЕР, результат — оптимизация внутриклеточных процессов</vt:lpstr>
      <vt:lpstr>Мужское нижнее белье TianDe  с точечным нанесением турмалина может способствовать:</vt:lpstr>
      <vt:lpstr>Мужское нижнее  белье TianDe  с точечным нанесением турмалина  воздействует на биоактивные точки и области</vt:lpstr>
      <vt:lpstr>Микротоки турмалина увеличивают «давление ци»  нижнем даньтяне</vt:lpstr>
      <vt:lpstr>ПРЕИМУЩЕСТВА  мужского нижнего белья TianDe: </vt:lpstr>
      <vt:lpstr>ПРАВИЛА  ИСПОЛЬЗОВАНИЯ  БЕЛЬЯ</vt:lpstr>
      <vt:lpstr>Мужское нижнее  белье TianDe НОСИТЕ НА ЗДОРОВЬЕ! www.tiande.ru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Мужское нижнее белье от TianDe –  ДОСПЕХИ ДЛЯ СОВРЕМЕННЫХ РЫЦАРЕЙ ЗАЩИТНЫЙ ГУЛЬФИК С ТОЧЕЧНЫМ НАНЕСЕНИЕМ ТУРМАЛИНА…</dc:title>
  <dc:creator>Пользователь</dc:creator>
  <cp:lastModifiedBy>Design8</cp:lastModifiedBy>
  <cp:revision>34</cp:revision>
  <dcterms:created xsi:type="dcterms:W3CDTF">2014-04-24T16:24:00Z</dcterms:created>
  <dcterms:modified xsi:type="dcterms:W3CDTF">2015-10-15T03:46:35Z</dcterms:modified>
</cp:coreProperties>
</file>